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1-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2-pro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3-meet-av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4-trade-experti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5-address-verific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6-photo-estim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7-book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8-tru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peppe\OneDrive\Documents\Business-Ekuks\companies\Tegminestar\cloud-AI-Development-Studio\DispatchAI\marketing\build\slides\09-ct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DispatchAI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DispatchAI — Never Miss Another Call</dc:title>
  <dc:subject>PptxGenJS Presentation</dc:subject>
  <dc:creator>DispatchAI</dc:creator>
  <cp:lastModifiedBy>DispatchAI</cp:lastModifiedBy>
  <cp:revision>1</cp:revision>
  <dcterms:created xsi:type="dcterms:W3CDTF">2026-09-11T06:36:16Z</dcterms:created>
  <dcterms:modified xsi:type="dcterms:W3CDTF">2026-09-11T06:36:16Z</dcterms:modified>
</cp:coreProperties>
</file>